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7"/>
  </p:notesMasterIdLst>
  <p:sldIdLst>
    <p:sldId id="256" r:id="rId4"/>
    <p:sldId id="268" r:id="rId5"/>
    <p:sldId id="257" r:id="rId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Condensed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 autoAdjust="0"/>
    <p:restoredTop sz="94702"/>
  </p:normalViewPr>
  <p:slideViewPr>
    <p:cSldViewPr snapToGrid="0" snapToObjects="1">
      <p:cViewPr varScale="1">
        <p:scale>
          <a:sx n="151" d="100"/>
          <a:sy n="151" d="100"/>
        </p:scale>
        <p:origin x="2504" y="19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CC519-5A82-2941-8F09-A5CAB275A902}" type="datetimeFigureOut">
              <a:rPr lang="en-CN" smtClean="0"/>
              <a:t>2021/10/27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FD309-BAD8-4541-A036-6B1BC92961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58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BERT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Xueren</a:t>
            </a:r>
            <a:r>
              <a:rPr lang="en-US" dirty="0"/>
              <a:t> Ge</a:t>
            </a:r>
          </a:p>
          <a:p>
            <a:r>
              <a:rPr lang="en-US" dirty="0" err="1"/>
              <a:t>Haibei</a:t>
            </a:r>
            <a:r>
              <a:rPr lang="en-US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679"/>
            <a:ext cx="7220197" cy="731474"/>
          </a:xfrm>
        </p:spPr>
        <p:txBody>
          <a:bodyPr>
            <a:normAutofit/>
          </a:bodyPr>
          <a:lstStyle/>
          <a:p>
            <a:r>
              <a:rPr lang="en-US" dirty="0"/>
              <a:t>Metrics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42EC6-291B-1146-81AC-10F86CDE9016}"/>
              </a:ext>
            </a:extLst>
          </p:cNvPr>
          <p:cNvSpPr txBox="1"/>
          <p:nvPr/>
        </p:nvSpPr>
        <p:spPr>
          <a:xfrm>
            <a:off x="0" y="6625216"/>
            <a:ext cx="6011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559811-0048-7E4C-8A73-322321CE6D2A}"/>
              </a:ext>
            </a:extLst>
          </p:cNvPr>
          <p:cNvGrpSpPr/>
          <p:nvPr/>
        </p:nvGrpSpPr>
        <p:grpSpPr>
          <a:xfrm>
            <a:off x="-473653" y="950149"/>
            <a:ext cx="9974106" cy="5907851"/>
            <a:chOff x="-461777" y="669017"/>
            <a:chExt cx="9974106" cy="59078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1F044F-9AFF-314C-9CE6-CAB8DCC39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876" y="3158013"/>
              <a:ext cx="4493098" cy="299539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911EFB-F969-9B4D-B68D-138A5F48600D}"/>
                </a:ext>
              </a:extLst>
            </p:cNvPr>
            <p:cNvGrpSpPr/>
            <p:nvPr/>
          </p:nvGrpSpPr>
          <p:grpSpPr>
            <a:xfrm>
              <a:off x="60650" y="969914"/>
              <a:ext cx="8859167" cy="1779032"/>
              <a:chOff x="118111" y="1757719"/>
              <a:chExt cx="8859167" cy="177903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487351B-F5AD-8541-B734-1BF44090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11" y="1757719"/>
                <a:ext cx="4453890" cy="177903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5A3283-F5F9-C44A-A715-F60D2FF8D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1757719"/>
                <a:ext cx="4405278" cy="1739900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C09923-B6F2-1741-BEF5-0713EE67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10" y="3576821"/>
              <a:ext cx="4370368" cy="17456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0183F-34D2-FB4C-A7F5-D7587E71C41C}"/>
                </a:ext>
              </a:extLst>
            </p:cNvPr>
            <p:cNvSpPr txBox="1"/>
            <p:nvPr/>
          </p:nvSpPr>
          <p:spPr>
            <a:xfrm>
              <a:off x="1460343" y="669017"/>
              <a:ext cx="176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CN" dirty="0"/>
                <a:t>elf-similarity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572CE-A6F2-5141-A84D-DDF7480C4889}"/>
                </a:ext>
              </a:extLst>
            </p:cNvPr>
            <p:cNvSpPr txBox="1"/>
            <p:nvPr/>
          </p:nvSpPr>
          <p:spPr>
            <a:xfrm>
              <a:off x="5542312" y="704588"/>
              <a:ext cx="3030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Intra-Sentence similarity</a:t>
              </a:r>
              <a:endParaRPr lang="en-C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E35809-4CB6-924A-86DE-2BE31A593E3B}"/>
                </a:ext>
              </a:extLst>
            </p:cNvPr>
            <p:cNvSpPr txBox="1"/>
            <p:nvPr/>
          </p:nvSpPr>
          <p:spPr>
            <a:xfrm>
              <a:off x="-461777" y="2670625"/>
              <a:ext cx="509123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50" dirty="0"/>
                <a:t>The higher the layer, the lower the self-similarity, suggesting contextualized word representations are more context-specific in higher layers.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28A378-7FED-C245-B31D-587ECC614719}"/>
                </a:ext>
              </a:extLst>
            </p:cNvPr>
            <p:cNvSpPr txBox="1"/>
            <p:nvPr/>
          </p:nvSpPr>
          <p:spPr>
            <a:xfrm>
              <a:off x="4151872" y="2670625"/>
              <a:ext cx="536045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1050" dirty="0"/>
                <a:t>As layer goes deeper, the lower Intra-sentence similarity </a:t>
              </a:r>
              <a:r>
                <a:rPr lang="en-US" sz="1050" dirty="0">
                  <a:sym typeface="Wingdings" pitchFamily="2" charset="2"/>
                </a:rPr>
                <a:t> </a:t>
              </a:r>
            </a:p>
            <a:p>
              <a:pPr lvl="1"/>
              <a:r>
                <a:rPr lang="en-US" sz="1050" dirty="0">
                  <a:sym typeface="Wingdings" pitchFamily="2" charset="2"/>
                </a:rPr>
                <a:t>2 words don’t have same meaning even when they share the same </a:t>
              </a:r>
              <a:r>
                <a:rPr lang="en-US" sz="1050" dirty="0"/>
                <a:t>context.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66510F-03E1-C643-B5B6-15717F9B81D5}"/>
                </a:ext>
              </a:extLst>
            </p:cNvPr>
            <p:cNvSpPr txBox="1"/>
            <p:nvPr/>
          </p:nvSpPr>
          <p:spPr>
            <a:xfrm>
              <a:off x="1650241" y="3168810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Anisotropy</a:t>
              </a:r>
              <a:endParaRPr lang="en-C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65F173-3589-6A4B-817A-E95F7658A7A8}"/>
                </a:ext>
              </a:extLst>
            </p:cNvPr>
            <p:cNvSpPr txBox="1"/>
            <p:nvPr/>
          </p:nvSpPr>
          <p:spPr>
            <a:xfrm>
              <a:off x="5220300" y="3060471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explainable variance</a:t>
              </a:r>
            </a:p>
            <a:p>
              <a:endParaRPr lang="en-C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B6ADC-5AE4-FE4D-9359-A55EC2C8F57B}"/>
                </a:ext>
              </a:extLst>
            </p:cNvPr>
            <p:cNvSpPr txBox="1"/>
            <p:nvPr/>
          </p:nvSpPr>
          <p:spPr>
            <a:xfrm>
              <a:off x="4583876" y="5999787"/>
              <a:ext cx="469231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’beverage’ is almost 1, which means in all context , in all layers its meaning </a:t>
              </a:r>
            </a:p>
            <a:p>
              <a:r>
                <a:rPr lang="en-US" sz="1050" dirty="0"/>
                <a:t>is almost the same. And can be replaced by static embedding.</a:t>
              </a:r>
            </a:p>
            <a:p>
              <a:endParaRPr lang="en-CN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B68BA5-7535-5444-90DA-D5DFA9C582CA}"/>
                </a:ext>
              </a:extLst>
            </p:cNvPr>
            <p:cNvSpPr txBox="1"/>
            <p:nvPr/>
          </p:nvSpPr>
          <p:spPr>
            <a:xfrm>
              <a:off x="367218" y="5342679"/>
              <a:ext cx="4017446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ym typeface="Wingdings" pitchFamily="2" charset="2"/>
                </a:rPr>
                <a:t>Any 2 random words have similar representation, which means, </a:t>
              </a:r>
            </a:p>
            <a:p>
              <a:r>
                <a:rPr lang="en-US" sz="1050" dirty="0">
                  <a:sym typeface="Wingdings" pitchFamily="2" charset="2"/>
                </a:rPr>
                <a:t>the whole vector space tend to be a cone instead of ball.</a:t>
              </a:r>
            </a:p>
            <a:p>
              <a:endParaRPr lang="en-CN" sz="105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90109D-0F22-D744-B962-A9FA55DC5C43}"/>
              </a:ext>
            </a:extLst>
          </p:cNvPr>
          <p:cNvSpPr txBox="1"/>
          <p:nvPr/>
        </p:nvSpPr>
        <p:spPr>
          <a:xfrm>
            <a:off x="70609" y="581547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Dataset: </a:t>
            </a:r>
            <a:r>
              <a:rPr lang="en-US" dirty="0"/>
              <a:t>Stanford Natural Language Inference (SNLI) Corpus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939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3" y="-120636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Future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3" y="3721097"/>
            <a:ext cx="9279490" cy="5113398"/>
          </a:xfrm>
        </p:spPr>
        <p:txBody>
          <a:bodyPr>
            <a:normAutofit/>
          </a:bodyPr>
          <a:lstStyle/>
          <a:p>
            <a:r>
              <a:rPr lang="en-US" sz="1800" dirty="0">
                <a:cs typeface="+mn-cs"/>
              </a:rPr>
              <a:t>Data-biased</a:t>
            </a:r>
          </a:p>
          <a:p>
            <a:pPr lvl="1"/>
            <a:r>
              <a:rPr lang="en-US" sz="1800" dirty="0">
                <a:cs typeface="+mn-cs"/>
              </a:rPr>
              <a:t>Inspired by Last class ethics, we planned to change the data distribution, let it be biased-dataset, and see what Bert will learns and what’s going on in each layer</a:t>
            </a:r>
          </a:p>
          <a:p>
            <a:r>
              <a:rPr lang="en-US" sz="1800" dirty="0">
                <a:cs typeface="+mn-cs"/>
              </a:rPr>
              <a:t>Structure</a:t>
            </a:r>
          </a:p>
          <a:p>
            <a:pPr lvl="1"/>
            <a:r>
              <a:rPr lang="en-US" sz="1800" dirty="0">
                <a:cs typeface="+mn-cs"/>
              </a:rPr>
              <a:t>We have seen layer 12 may have bad performances, we planned to use Hugging Face to froze some layers to see what Bert will react.</a:t>
            </a:r>
          </a:p>
          <a:p>
            <a:r>
              <a:rPr lang="en-US" sz="1800" dirty="0">
                <a:cs typeface="+mn-cs"/>
              </a:rPr>
              <a:t>Anisotropy</a:t>
            </a:r>
          </a:p>
          <a:p>
            <a:pPr lvl="1"/>
            <a:r>
              <a:rPr lang="en-US" sz="1800" dirty="0">
                <a:cs typeface="+mn-cs"/>
              </a:rPr>
              <a:t>Maybe use contrastive learning to see how to solve this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42EC6-291B-1146-81AC-10F86CDE9016}"/>
              </a:ext>
            </a:extLst>
          </p:cNvPr>
          <p:cNvSpPr txBox="1"/>
          <p:nvPr/>
        </p:nvSpPr>
        <p:spPr>
          <a:xfrm>
            <a:off x="118110" y="6423242"/>
            <a:ext cx="7386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Contextual are Contextualized Word Representations? Comparing the Geometry of BERT,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ELMo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GPT-2 Embeddings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aclanthology.org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/D19-1006.pdf</a:t>
            </a:r>
            <a:endParaRPr lang="en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4C4A3-8236-C54D-A9D9-971E9F642417}"/>
              </a:ext>
            </a:extLst>
          </p:cNvPr>
          <p:cNvSpPr txBox="1"/>
          <p:nvPr/>
        </p:nvSpPr>
        <p:spPr>
          <a:xfrm>
            <a:off x="58733" y="800879"/>
            <a:ext cx="10925942" cy="233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Tackle “Anisotropy” problem within BERT </a:t>
            </a:r>
          </a:p>
          <a:p>
            <a:pPr marL="5715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How to visualize anisotropy problem (done)</a:t>
            </a:r>
          </a:p>
          <a:p>
            <a:pPr marL="5715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How to solve anisotropy problem (contrastive learning)</a:t>
            </a:r>
          </a:p>
          <a:p>
            <a:pPr marL="1143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Understand why BERT work</a:t>
            </a:r>
          </a:p>
          <a:p>
            <a:pPr marL="5715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Does BERT really learn contextual information? (yes!)</a:t>
            </a:r>
          </a:p>
          <a:p>
            <a:pPr marL="5715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importance of each layer in BERT (Hugging Face)</a:t>
            </a:r>
          </a:p>
          <a:p>
            <a:pPr marL="1143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How to build better BERT</a:t>
            </a:r>
          </a:p>
          <a:p>
            <a:pPr marL="571500" lvl="2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Structure </a:t>
            </a:r>
          </a:p>
          <a:p>
            <a:pPr marL="57150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41BDDB0-D290-6A4A-8170-D0B0984F2EFE}"/>
              </a:ext>
            </a:extLst>
          </p:cNvPr>
          <p:cNvSpPr txBox="1">
            <a:spLocks/>
          </p:cNvSpPr>
          <p:nvPr/>
        </p:nvSpPr>
        <p:spPr>
          <a:xfrm>
            <a:off x="1481" y="2999919"/>
            <a:ext cx="8572500" cy="1003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661</TotalTime>
  <Words>304</Words>
  <Application>Microsoft Macintosh PowerPoint</Application>
  <PresentationFormat>On-screen Show (4:3)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Roboto</vt:lpstr>
      <vt:lpstr>Roboto Condensed Light</vt:lpstr>
      <vt:lpstr>Calibri</vt:lpstr>
      <vt:lpstr>Custom Design</vt:lpstr>
      <vt:lpstr>1_Custom Design</vt:lpstr>
      <vt:lpstr>2_Custom Design</vt:lpstr>
      <vt:lpstr>BERT Visualization</vt:lpstr>
      <vt:lpstr>Metrics &amp; Results</vt:lpstr>
      <vt:lpstr>Future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葛 学人</cp:lastModifiedBy>
  <cp:revision>40</cp:revision>
  <dcterms:created xsi:type="dcterms:W3CDTF">2016-03-09T16:46:53Z</dcterms:created>
  <dcterms:modified xsi:type="dcterms:W3CDTF">2021-10-27T19:32:16Z</dcterms:modified>
</cp:coreProperties>
</file>